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8" r:id="rId2"/>
    <p:sldId id="361" r:id="rId3"/>
    <p:sldId id="352" r:id="rId4"/>
    <p:sldId id="359" r:id="rId5"/>
    <p:sldId id="360" r:id="rId6"/>
    <p:sldId id="283" r:id="rId7"/>
    <p:sldId id="286" r:id="rId8"/>
    <p:sldId id="320" r:id="rId9"/>
    <p:sldId id="287" r:id="rId10"/>
    <p:sldId id="288" r:id="rId11"/>
    <p:sldId id="321" r:id="rId12"/>
    <p:sldId id="323" r:id="rId13"/>
    <p:sldId id="333" r:id="rId14"/>
    <p:sldId id="324" r:id="rId15"/>
    <p:sldId id="356" r:id="rId16"/>
    <p:sldId id="354" r:id="rId17"/>
    <p:sldId id="349" r:id="rId18"/>
    <p:sldId id="345" r:id="rId19"/>
    <p:sldId id="346" r:id="rId20"/>
    <p:sldId id="332" r:id="rId21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8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9760" y="1"/>
            <a:ext cx="2929838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511BA-1172-45F7-8269-313A1E17052F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8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9760" y="9443663"/>
            <a:ext cx="2929838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96F93-AE89-4A14-9B56-A1645EB5BD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77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6F93-AE89-4A14-9B56-A1645EB5BD0A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340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Ücretli öğretmen sayısı şu an belli değil. Bu yüzden “ücretli</a:t>
            </a:r>
            <a:r>
              <a:rPr lang="tr-TR" baseline="0" dirty="0"/>
              <a:t>” ve “toplam” sütunları silindi.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6F93-AE89-4A14-9B56-A1645EB5BD0A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68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96F93-AE89-4A14-9B56-A1645EB5BD0A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699D-1E78-462C-8210-FB0D20F94EE7}" type="datetimeFigureOut">
              <a:rPr lang="tr-TR" smtClean="0"/>
              <a:pPr/>
              <a:t>12.03.2022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80B0-6CE4-4DF3-82E6-76ED642325C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61214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T.C.</a:t>
            </a:r>
            <a:b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ONİKİŞUBAT KAYMAKAMLIĞI</a:t>
            </a:r>
          </a:p>
          <a:p>
            <a:pPr marL="0" indent="0" algn="ctr">
              <a:buNone/>
            </a:pPr>
            <a:b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4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ŞEHİT SERKAN YILMAZ ANADOLU LİSESİ MÜDÜRLÜĞÜ</a:t>
            </a:r>
          </a:p>
          <a:p>
            <a:pPr marL="0" indent="0" algn="ctr">
              <a:buNone/>
            </a:pPr>
            <a:r>
              <a:rPr lang="tr-T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tr-TR" sz="11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2021-2022</a:t>
            </a:r>
          </a:p>
          <a:p>
            <a:pPr marL="0" indent="0" algn="ctr">
              <a:buNone/>
            </a:pPr>
            <a:b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BRİFİNG DOSYASI</a:t>
            </a:r>
            <a:b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Onikişubat/Kahramanmaraş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5185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BİR ÜST ÖĞRETİM KURUMUNA YERLEŞME TABLOSU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29973"/>
              </p:ext>
            </p:extLst>
          </p:nvPr>
        </p:nvGraphicFramePr>
        <p:xfrm>
          <a:off x="467544" y="1422748"/>
          <a:ext cx="7920880" cy="525949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59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YIL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2018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Fen Lisesi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Sosyal Bilimler Lisesi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Anadolu Lisesi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Anadolu Meslek Lisesi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Arial"/>
                          <a:ea typeface="Arial"/>
                          <a:cs typeface="Times New Roman"/>
                        </a:rPr>
                        <a:t>Önlisans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Lisans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TOPLAM </a:t>
                      </a:r>
                      <a:endParaRPr lang="tr-TR" sz="16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Mezun Sayısı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Başarı Yüzdesi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b="1" dirty="0"/>
              <a:t>TAŞIMA DURUM TABLOSU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263033"/>
              </p:ext>
            </p:extLst>
          </p:nvPr>
        </p:nvGraphicFramePr>
        <p:xfrm>
          <a:off x="539552" y="1484784"/>
          <a:ext cx="7992888" cy="483037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863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OKUL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KIZ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ERKEK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TOPLAM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İlköğretim 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Ortaöğretim 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Taşımalı İHL Ortaokulu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TOPLAM 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293">
                <a:tc gridSpan="4">
                  <a:txBody>
                    <a:bodyPr/>
                    <a:lstStyle/>
                    <a:p>
                      <a:endParaRPr lang="tr-TR" sz="1100" b="1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Yemek verilen İlköğretim Öğrenci Sayısı 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Yemek Verilen Ortaöğretim Öğrenci Sayısı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TOPLAM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293">
                <a:tc>
                  <a:txBody>
                    <a:bodyPr/>
                    <a:lstStyle/>
                    <a:p>
                      <a:endParaRPr lang="tr-TR" sz="1100" b="1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100" b="1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100" b="1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tr-TR" sz="1100" b="1" dirty="0"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/>
                        <a:t>Ortaöğretimde pansiyondan faydalanan öğrenci sayısı   DPY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/>
                        <a:t>Ortaokul pansiyondan faydalanan öğrenci sayısı </a:t>
                      </a:r>
                      <a:endParaRPr lang="tr-TR" sz="1050" b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0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/>
                        <a:t>TOPLAM</a:t>
                      </a: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/>
              <a:t>AKTİF OLARAK KULLANILAN TEKNOLOJİK DONANIM TABLOSU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38161"/>
              </p:ext>
            </p:extLst>
          </p:nvPr>
        </p:nvGraphicFramePr>
        <p:xfrm>
          <a:off x="467544" y="1484784"/>
          <a:ext cx="8064895" cy="3600402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596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DONANIM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+mn-ea"/>
                          <a:cs typeface="+mn-cs"/>
                        </a:rPr>
                        <a:t>ADET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Bilgisayar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9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Yazıcı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Tarayıcı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Projeksiyon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Fotokopi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ADSL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/>
                        <a:t>TOPLAM 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/>
                          <a:ea typeface="Arial"/>
                          <a:cs typeface="Times New Roman"/>
                        </a:rPr>
                        <a:t>20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/>
              <a:t>AKTİF OLARAK KULLANILAN DEMİRBAŞ TABLOSU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48673"/>
              </p:ext>
            </p:extLst>
          </p:nvPr>
        </p:nvGraphicFramePr>
        <p:xfrm>
          <a:off x="467544" y="1484784"/>
          <a:ext cx="8064895" cy="5345678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596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DEMİRBAŞ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+mn-ea"/>
                          <a:cs typeface="+mn-cs"/>
                        </a:rPr>
                        <a:t>ADET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KLİMA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6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MÜHÜR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DOLAP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ATATÜRK ÇERÇEVESİ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MASA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18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KOLTUK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6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SANDALYE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59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PORTMANTO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MAKAM FONU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AKILLI</a:t>
                      </a:r>
                      <a:r>
                        <a:rPr lang="tr-TR" sz="1600" baseline="0" dirty="0">
                          <a:latin typeface="Arial"/>
                          <a:ea typeface="Arial"/>
                          <a:cs typeface="Times New Roman"/>
                        </a:rPr>
                        <a:t> TAHTA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/>
                        <a:t>TOPLAM 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/>
                          <a:ea typeface="Arial"/>
                          <a:cs typeface="Times New Roman"/>
                        </a:rPr>
                        <a:t>99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85191" y="187957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3600" b="1" dirty="0"/>
              <a:t>AKTİF OLARAK KULLANILAN DEMİRBAŞ TABLOSU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3080"/>
              </p:ext>
            </p:extLst>
          </p:nvPr>
        </p:nvGraphicFramePr>
        <p:xfrm>
          <a:off x="467544" y="1484784"/>
          <a:ext cx="8064895" cy="4379572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596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DEMİRBAŞ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+mn-ea"/>
                          <a:cs typeface="+mn-cs"/>
                        </a:rPr>
                        <a:t>ADET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SIRA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300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ÖĞRETMEN</a:t>
                      </a:r>
                      <a:r>
                        <a:rPr lang="tr-TR" sz="1600" baseline="0" dirty="0">
                          <a:latin typeface="Arial"/>
                          <a:ea typeface="Arial"/>
                          <a:cs typeface="Times New Roman"/>
                        </a:rPr>
                        <a:t> KÜRSÜSÜ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15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YANGIN SÖNDÜRME CİHAZI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YASTIK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YATAK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NEVRESİM TAKIMI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BATTANİYE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RANZA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/>
                        <a:t>TOPLAM </a:t>
                      </a:r>
                      <a:endParaRPr lang="tr-TR" sz="2000" b="1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/>
                          <a:ea typeface="Arial"/>
                          <a:cs typeface="Times New Roman"/>
                        </a:rPr>
                        <a:t>325</a:t>
                      </a:r>
                    </a:p>
                  </a:txBody>
                  <a:tcPr marL="63904" marR="6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385191" y="187957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3600" b="1" dirty="0"/>
              <a:t>OKUL BİLGİLERİ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40400"/>
              </p:ext>
            </p:extLst>
          </p:nvPr>
        </p:nvGraphicFramePr>
        <p:xfrm>
          <a:off x="755576" y="2348880"/>
          <a:ext cx="7560840" cy="1487254"/>
        </p:xfrm>
        <a:graphic>
          <a:graphicData uri="http://schemas.openxmlformats.org/drawingml/2006/table">
            <a:tbl>
              <a:tblPr/>
              <a:tblGrid>
                <a:gridCol w="2520408">
                  <a:extLst>
                    <a:ext uri="{9D8B030D-6E8A-4147-A177-3AD203B41FA5}">
                      <a16:colId xmlns:a16="http://schemas.microsoft.com/office/drawing/2014/main" val="3822706775"/>
                    </a:ext>
                  </a:extLst>
                </a:gridCol>
                <a:gridCol w="875075">
                  <a:extLst>
                    <a:ext uri="{9D8B030D-6E8A-4147-A177-3AD203B41FA5}">
                      <a16:colId xmlns:a16="http://schemas.microsoft.com/office/drawing/2014/main" val="2169703991"/>
                    </a:ext>
                  </a:extLst>
                </a:gridCol>
                <a:gridCol w="1131763">
                  <a:extLst>
                    <a:ext uri="{9D8B030D-6E8A-4147-A177-3AD203B41FA5}">
                      <a16:colId xmlns:a16="http://schemas.microsoft.com/office/drawing/2014/main" val="2661359494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2703841843"/>
                    </a:ext>
                  </a:extLst>
                </a:gridCol>
                <a:gridCol w="886742">
                  <a:extLst>
                    <a:ext uri="{9D8B030D-6E8A-4147-A177-3AD203B41FA5}">
                      <a16:colId xmlns:a16="http://schemas.microsoft.com/office/drawing/2014/main" val="1399602088"/>
                    </a:ext>
                  </a:extLst>
                </a:gridCol>
              </a:tblGrid>
              <a:tr h="50479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ADI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DERSLİK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ÖĞRETMEN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YÖNETİCİ</a:t>
                      </a:r>
                      <a:r>
                        <a:rPr lang="tr-T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SAYISI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ÖĞRETİM ŞEKLİ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645294"/>
                  </a:ext>
                </a:extLst>
              </a:tr>
              <a:tr h="98245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ŞEHİT SERKAN YILMAZ ANADOLU LİSESİ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99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9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6480720"/>
          </a:xfrm>
        </p:spPr>
        <p:txBody>
          <a:bodyPr>
            <a:normAutofit/>
          </a:bodyPr>
          <a:lstStyle/>
          <a:p>
            <a:r>
              <a:rPr lang="tr-TR" sz="3200" dirty="0"/>
              <a:t>YABANCI UYRUKLU ÖĞRENCİLER</a:t>
            </a:r>
            <a:br>
              <a:rPr lang="tr-TR" sz="3200" dirty="0"/>
            </a:br>
            <a:br>
              <a:rPr lang="tr-TR" sz="3200" dirty="0"/>
            </a:br>
            <a:r>
              <a:rPr lang="tr-TR" sz="3200" dirty="0"/>
              <a:t>2021-2022 Eğitim öğretim yılında 10.Sınıfta 2  yabancı uyruklu öğrenci olmak üzere toplamda 2 yabancı uyruklu(Afganistan) öğrenci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17864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RESİMLER – OKULUN GENEL</a:t>
            </a:r>
            <a:r>
              <a:rPr kumimoji="0" lang="tr-TR" sz="3600" b="1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GÖRÜNÜMÜ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54A3899-34D4-4FBE-B759-E450A5742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1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OKUL  </a:t>
            </a:r>
            <a:r>
              <a:rPr lang="tr-TR" sz="3600" dirty="0"/>
              <a:t>GİRİŞİ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Atatürk Köş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0" y="2132856"/>
            <a:ext cx="7246424" cy="40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96FD1F6-1674-4158-AD07-F904593F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48872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OKUL  TÖREN ALANI</a:t>
            </a:r>
          </a:p>
        </p:txBody>
      </p:sp>
      <p:pic>
        <p:nvPicPr>
          <p:cNvPr id="2050" name="Picture 2" descr="http://onikisubatanadolulisesi.meb.k12.tr/meb_iys_dosyalar/46/12/761444/resimler/2016_10/12093730_20161006_102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728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D712811-CDEF-4624-91AF-4715860D7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47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tr-TR" sz="2800" dirty="0">
                <a:latin typeface="Baskerville Old Face" panose="02020602080505020303" pitchFamily="18" charset="0"/>
              </a:rPr>
              <a:t>ŞEHİT SERKAN YILMAZ ANADOLU LİSESİ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6C76447D-C13E-48E6-8C04-9C5A36A71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8" y="908720"/>
            <a:ext cx="7975658" cy="521744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6264696"/>
          </a:xfrm>
        </p:spPr>
        <p:txBody>
          <a:bodyPr>
            <a:normAutofit/>
          </a:bodyPr>
          <a:lstStyle/>
          <a:p>
            <a:br>
              <a:rPr lang="tr-TR" dirty="0"/>
            </a:br>
            <a:br>
              <a:rPr lang="tr-TR" sz="5300" dirty="0">
                <a:solidFill>
                  <a:srgbClr val="00B0F0"/>
                </a:solidFill>
              </a:rPr>
            </a:br>
            <a:r>
              <a:rPr lang="tr-TR" sz="5300" dirty="0" err="1">
                <a:solidFill>
                  <a:srgbClr val="00B0F0"/>
                </a:solidFill>
              </a:rPr>
              <a:t>Şıhyasin</a:t>
            </a:r>
            <a:r>
              <a:rPr lang="tr-TR" sz="5300" dirty="0">
                <a:solidFill>
                  <a:srgbClr val="00B0F0"/>
                </a:solidFill>
              </a:rPr>
              <a:t> TONAYDIN</a:t>
            </a:r>
            <a:br>
              <a:rPr lang="tr-TR" sz="5300" dirty="0">
                <a:solidFill>
                  <a:srgbClr val="00B0F0"/>
                </a:solidFill>
              </a:rPr>
            </a:br>
            <a:r>
              <a:rPr lang="tr-TR" sz="5300" dirty="0">
                <a:solidFill>
                  <a:srgbClr val="00B0F0"/>
                </a:solidFill>
              </a:rPr>
              <a:t>Okul Müdürü</a:t>
            </a:r>
            <a:br>
              <a:rPr lang="tr-TR" dirty="0"/>
            </a:br>
            <a:br>
              <a:rPr lang="tr-TR" dirty="0"/>
            </a:br>
            <a:br>
              <a:rPr lang="tr-TR" dirty="0">
                <a:solidFill>
                  <a:srgbClr val="7030A0"/>
                </a:solidFill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0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ipozmen.meb.k12.tr/tema/tema/3/img/atabayr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344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24482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VATANINI EN ÇOK SEVEN</a:t>
            </a:r>
            <a:b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GÖREVİNİ EN İYİ YAPANDIR.</a:t>
            </a:r>
          </a:p>
        </p:txBody>
      </p:sp>
    </p:spTree>
    <p:extLst>
      <p:ext uri="{BB962C8B-B14F-4D97-AF65-F5344CB8AC3E}">
        <p14:creationId xmlns:p14="http://schemas.microsoft.com/office/powerpoint/2010/main" val="33612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OKULUMUZ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74700" algn="l"/>
              </a:tabLs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Okulumuz Milli Eğitim Bakanlığı Ortaöğretim Genel Müdürlüğünün 22.04.2020 Tarihli ve 105.01.-E.6546234 sayılı makam  olurları ile yabancı dili İngilizce olan ,karma eğitim yapan, Anadolu Lisesi olarak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açılmıştır.Okulumuza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aslen Kahramanmaraş Türkoğlu ilçesinden olan ,polis memuru olarak görev  yapan Şehit Serkan Yılmaz ‘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ın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adı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verilmiştir.Kahramanmaraş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Valiliğinin 0</a:t>
            </a:r>
            <a:r>
              <a:rPr lang="tr-TR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8.05.2020 tarihli  ve 6832195 sayılı görevlendirmesiyle </a:t>
            </a:r>
            <a:r>
              <a:rPr lang="tr-TR" sz="1800" dirty="0" err="1">
                <a:effectLst/>
                <a:latin typeface="CIDFont+F1"/>
                <a:ea typeface="Calibri" panose="020F0502020204030204" pitchFamily="34" charset="0"/>
                <a:cs typeface="CIDFont+F1"/>
              </a:rPr>
              <a:t>Eyup</a:t>
            </a:r>
            <a:r>
              <a:rPr lang="tr-TR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ALİKO Kurucu Okul Müdürü olarak </a:t>
            </a:r>
            <a:r>
              <a:rPr lang="tr-TR" sz="1800" dirty="0" err="1">
                <a:effectLst/>
                <a:latin typeface="CIDFont+F1"/>
                <a:ea typeface="Calibri" panose="020F0502020204030204" pitchFamily="34" charset="0"/>
                <a:cs typeface="CIDFont+F1"/>
              </a:rPr>
              <a:t>atanmıştır.Daha</a:t>
            </a:r>
            <a:r>
              <a:rPr lang="tr-TR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sonra 4 Eylül 2020 Cuma günü okulumuza Müdür olarak asaleten atanan </a:t>
            </a:r>
            <a:r>
              <a:rPr lang="tr-TR" sz="1800" dirty="0" err="1">
                <a:effectLst/>
                <a:latin typeface="CIDFont+F1"/>
                <a:ea typeface="Calibri" panose="020F0502020204030204" pitchFamily="34" charset="0"/>
                <a:cs typeface="CIDFont+F1"/>
              </a:rPr>
              <a:t>Şıhyasin</a:t>
            </a:r>
            <a:r>
              <a:rPr lang="tr-TR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TONAYDIN göreve </a:t>
            </a:r>
            <a:r>
              <a:rPr lang="tr-TR" sz="1800" dirty="0" err="1">
                <a:effectLst/>
                <a:latin typeface="CIDFont+F1"/>
                <a:ea typeface="Calibri" panose="020F0502020204030204" pitchFamily="34" charset="0"/>
                <a:cs typeface="CIDFont+F1"/>
              </a:rPr>
              <a:t>başlamıştır.Okulumuz</a:t>
            </a:r>
            <a:r>
              <a:rPr lang="tr-TR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, 16 derslikli ortaokul binası olarak inşaatına </a:t>
            </a:r>
            <a:r>
              <a:rPr lang="tr-TR" sz="1800" dirty="0" err="1">
                <a:effectLst/>
                <a:latin typeface="CIDFont+F1"/>
                <a:ea typeface="Calibri" panose="020F0502020204030204" pitchFamily="34" charset="0"/>
                <a:cs typeface="CIDFont+F1"/>
              </a:rPr>
              <a:t>başlanmış,daha</a:t>
            </a:r>
            <a:r>
              <a:rPr lang="tr-TR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sonra liseye dönüştürülerek Ortaöğretim Genel Müdürlüğüne devredilmiştir.2020-2021 Eğitim öğretim yılında 12 şubede 9.sınıf seviyesinde 456 öğrenci kontenjanı ile eğitim öğretime başlamıştır.2021-2022 Eğitim Öğretim yılında 15 şube eğitim öğretime devam edilmektedir.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74700" algn="l"/>
              </a:tabLst>
            </a:pP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85191" y="187957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3600" b="1" dirty="0"/>
              <a:t>OKULUN TARİHÇESİ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6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9.ve 10.Sınıflarda tüm liselerde ortak dersler okutulmaktadır.</a:t>
            </a:r>
          </a:p>
          <a:p>
            <a:r>
              <a:rPr lang="tr-TR" dirty="0"/>
              <a:t>O nedenle alan/dal bulunmamakta olup alan/dal ayrımı meslek liselerinde olmaktadır.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</a:t>
            </a:r>
            <a:r>
              <a:rPr kumimoji="0" lang="tr-TR" sz="36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DALLAR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9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PERSONEL DURUMU</a:t>
            </a:r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981744"/>
              </p:ext>
            </p:extLst>
          </p:nvPr>
        </p:nvGraphicFramePr>
        <p:xfrm>
          <a:off x="539552" y="1700807"/>
          <a:ext cx="8136903" cy="4896549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384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GÖREV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NORM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MEVCUT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İHTİYAÇ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Müdür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/>
                        <a:t>Müdür Baş Yardımcısı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Müdür Yardımcısı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Öğretmen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VHKİ – Memur 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Teknisyen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Yardımcı Personel  (Hizmetli)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TOPLAM</a:t>
                      </a:r>
                      <a:endParaRPr lang="tr-TR" sz="16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PERSONEL DURUMU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94961"/>
              </p:ext>
            </p:extLst>
          </p:nvPr>
        </p:nvGraphicFramePr>
        <p:xfrm>
          <a:off x="467544" y="2132856"/>
          <a:ext cx="8208912" cy="4032447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OKUL/KURUM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BAYAN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ERKEK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TOPLAM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OKUL ÖNCESİ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İLKOKUL SINIF ÖĞRETMENİ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İLK+ORTAOKUL BRANŞ ÖĞRETMENİ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ORTAÖĞRETİM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TOPLAM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2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1835696" y="1484784"/>
            <a:ext cx="5436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KADROLU ÖĞRETMEN DAĞILIM TABLOSU</a:t>
            </a:r>
            <a:endParaRPr lang="tr-TR" sz="2400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PERSONEL DURUMU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128382"/>
              </p:ext>
            </p:extLst>
          </p:nvPr>
        </p:nvGraphicFramePr>
        <p:xfrm>
          <a:off x="827584" y="2132856"/>
          <a:ext cx="7560840" cy="3547223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641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5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OKUL/KURUM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BAYAN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ERKEK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TOPLAM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OKUL ÖNCESİ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İLKOKUL SINIF ÖĞRETMENİ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İLK+ORTAOKUL BRANŞ ÖĞRETMENİ 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ORTAÖĞRETİM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TOPLAM</a:t>
                      </a:r>
                      <a:endParaRPr lang="tr-TR" sz="14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1835696" y="1484784"/>
            <a:ext cx="52384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ÜCRETLİ ÖĞRETMEN DAĞILIM TABLOSU</a:t>
            </a:r>
            <a:endParaRPr lang="tr-TR" sz="2400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/ DERSLİK DAĞILIM TABLOSU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25109"/>
              </p:ext>
            </p:extLst>
          </p:nvPr>
        </p:nvGraphicFramePr>
        <p:xfrm>
          <a:off x="457200" y="1600200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OKUL</a:t>
                      </a:r>
                      <a:r>
                        <a:rPr lang="tr-TR" baseline="0" dirty="0"/>
                        <a:t> TÜRÜ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ERKEK ÖĞRENCİ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KIZ ÖĞRENCİ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TOPLAM ÖĞRENCİ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DERSLİK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DERSLİK BAŞINA DÜŞEN ÖĞRENCİ SAYISI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ANADOLU LİSESİ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/>
                        <a:t>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/>
                        <a:t>574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/>
                    </a:p>
                    <a:p>
                      <a:pPr algn="ctr"/>
                      <a:r>
                        <a:rPr lang="tr-TR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656</Words>
  <Application>Microsoft Office PowerPoint</Application>
  <PresentationFormat>Ekran Gösterisi (4:3)</PresentationFormat>
  <Paragraphs>290</Paragraphs>
  <Slides>20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Baskerville Old Face</vt:lpstr>
      <vt:lpstr>Calibri</vt:lpstr>
      <vt:lpstr>CIDFont+F1</vt:lpstr>
      <vt:lpstr>Times New Roman</vt:lpstr>
      <vt:lpstr>Ofis Teması</vt:lpstr>
      <vt:lpstr>PowerPoint Sunusu</vt:lpstr>
      <vt:lpstr>ŞEHİT SERKAN YILMAZ ANADOLU LİSESİ</vt:lpstr>
      <vt:lpstr>VATANINI EN ÇOK SEVEN GÖREVİNİ EN İYİ YAPANDIR.</vt:lpstr>
      <vt:lpstr>OKULUMUZ</vt:lpstr>
      <vt:lpstr>BÖLÜMLER</vt:lpstr>
      <vt:lpstr>PERSONEL DURUMU</vt:lpstr>
      <vt:lpstr>PERSONEL DURUMU</vt:lpstr>
      <vt:lpstr>PERSONEL DURUMU</vt:lpstr>
      <vt:lpstr>ÖĞRENCİ / DERSLİK DAĞILIM TABLOSU</vt:lpstr>
      <vt:lpstr>BİR ÜST ÖĞRETİM KURUMUNA YERLEŞME TABLOSU</vt:lpstr>
      <vt:lpstr>TAŞIMA DURUM TABLOSU</vt:lpstr>
      <vt:lpstr>AKTİF OLARAK KULLANILAN TEKNOLOJİK DONANIM TABLOSU</vt:lpstr>
      <vt:lpstr>AKTİF OLARAK KULLANILAN DEMİRBAŞ TABLOSU</vt:lpstr>
      <vt:lpstr>PowerPoint Sunusu</vt:lpstr>
      <vt:lpstr>PowerPoint Sunusu</vt:lpstr>
      <vt:lpstr>YABANCI UYRUKLU ÖĞRENCİLER  2021-2022 Eğitim öğretim yılında 10.Sınıfta 2  yabancı uyruklu öğrenci olmak üzere toplamda 2 yabancı uyruklu(Afganistan) öğrenci bulunmaktadır.</vt:lpstr>
      <vt:lpstr>RESİMLER – OKULUN GENEL GÖRÜNÜMÜ</vt:lpstr>
      <vt:lpstr>PowerPoint Sunusu</vt:lpstr>
      <vt:lpstr>PowerPoint Sunusu</vt:lpstr>
      <vt:lpstr>  Şıhyasin TONAYDIN Okul Müdürü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ar-ge</dc:creator>
  <cp:lastModifiedBy>Windows 10</cp:lastModifiedBy>
  <cp:revision>287</cp:revision>
  <cp:lastPrinted>2021-03-25T07:51:47Z</cp:lastPrinted>
  <dcterms:created xsi:type="dcterms:W3CDTF">2013-02-05T11:50:28Z</dcterms:created>
  <dcterms:modified xsi:type="dcterms:W3CDTF">2022-03-12T05:14:46Z</dcterms:modified>
</cp:coreProperties>
</file>